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65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77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73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52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82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88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16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3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90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7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11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3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5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803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2E307B-5E0C-4FB1-A8C3-394AF137B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36" y="590062"/>
            <a:ext cx="5141964" cy="2838938"/>
          </a:xfrm>
        </p:spPr>
        <p:txBody>
          <a:bodyPr>
            <a:normAutofit/>
          </a:bodyPr>
          <a:lstStyle/>
          <a:p>
            <a:r>
              <a:rPr lang="nl-NL" sz="5400" dirty="0" err="1">
                <a:solidFill>
                  <a:schemeClr val="bg1"/>
                </a:solidFill>
              </a:rPr>
              <a:t>Unidad</a:t>
            </a:r>
            <a:r>
              <a:rPr lang="nl-NL" sz="5400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856A83A-AE8A-4B0A-958F-BC1EB2BD4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36" y="3505199"/>
            <a:ext cx="5141949" cy="1198120"/>
          </a:xfrm>
        </p:spPr>
        <p:txBody>
          <a:bodyPr>
            <a:normAutofit/>
          </a:bodyPr>
          <a:lstStyle/>
          <a:p>
            <a:r>
              <a:rPr lang="nl-NL" sz="2000" b="1">
                <a:solidFill>
                  <a:schemeClr val="bg1"/>
                </a:solidFill>
              </a:rPr>
              <a:t>En la recepción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A7A95-1DC6-405E-8AC4-E432AD2D6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93" r="17603"/>
          <a:stretch/>
        </p:blipFill>
        <p:spPr>
          <a:xfrm>
            <a:off x="7480300" y="10"/>
            <a:ext cx="4711700" cy="6857990"/>
          </a:xfrm>
          <a:prstGeom prst="rect">
            <a:avLst/>
          </a:prstGeom>
        </p:spPr>
      </p:pic>
      <p:sp>
        <p:nvSpPr>
          <p:cNvPr id="18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7334" y="19317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6112" y="214158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1794" y="23854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45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62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473AC83-51FC-497E-BABA-A37395A1B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28612"/>
            <a:ext cx="89916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0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05895-ED6C-4109-A9DE-A691A7B5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EN LA RECEPCIÓN DE UN HOTEL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AA40D5B-4946-40C4-91DD-28E6EC4EA4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859" b="74010"/>
          <a:stretch/>
        </p:blipFill>
        <p:spPr>
          <a:xfrm>
            <a:off x="943632" y="1825625"/>
            <a:ext cx="4874755" cy="2774950"/>
          </a:xfrm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17974D3-315A-4BCD-99B3-8ABB3972C7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11" t="27158" r="483" b="6997"/>
          <a:stretch/>
        </p:blipFill>
        <p:spPr>
          <a:xfrm>
            <a:off x="6291955" y="1825625"/>
            <a:ext cx="4101725" cy="4348447"/>
          </a:xfrm>
        </p:spPr>
      </p:pic>
    </p:spTree>
    <p:extLst>
      <p:ext uri="{BB962C8B-B14F-4D97-AF65-F5344CB8AC3E}">
        <p14:creationId xmlns:p14="http://schemas.microsoft.com/office/powerpoint/2010/main" val="74719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879B422-3952-4AC9-BE9D-384750F28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333375"/>
            <a:ext cx="921067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5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7A400F1-BD23-430C-8846-E6399B911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333375"/>
            <a:ext cx="926782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6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F0B8CB3-6F69-4EED-BD3F-4FE3AEE92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80987"/>
            <a:ext cx="922020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4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524857C-0B60-4670-B985-751E46B2B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309562"/>
            <a:ext cx="910590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9E4AB0F-AE1C-465E-BDE2-F8708DF5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338137"/>
            <a:ext cx="925830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8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0FFBD1F-A972-4FCD-8738-63C8EC080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28612"/>
            <a:ext cx="92964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6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57A765D-3D6E-42E5-9573-2E6A4CD31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300037"/>
            <a:ext cx="92583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6120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Breedbeeld</PresentationFormat>
  <Paragraphs>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Univers</vt:lpstr>
      <vt:lpstr>GradientVTI</vt:lpstr>
      <vt:lpstr>Unidad 3</vt:lpstr>
      <vt:lpstr>EN LA RECEPCIÓN DE UN HOTEL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3</dc:title>
  <dc:creator>Vorst, Henk van der</dc:creator>
  <cp:lastModifiedBy>Vorst, Henk van der</cp:lastModifiedBy>
  <cp:revision>2</cp:revision>
  <dcterms:created xsi:type="dcterms:W3CDTF">2020-11-29T16:01:50Z</dcterms:created>
  <dcterms:modified xsi:type="dcterms:W3CDTF">2020-11-29T16:24:46Z</dcterms:modified>
</cp:coreProperties>
</file>